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0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1306216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1306216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61306216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61306216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Introductions (30 Minutes)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	Name, Organization or Department, 30 second elevator pitch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Possible Research Questions (10 Minutes)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Presentations (10 Minutes each - 20 Minutes Total)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	Dr. Jonathan Bloom - Math 301, Easton Public Market</a:t>
            </a:r>
            <a:endParaRPr sz="1800">
              <a:solidFill>
                <a:schemeClr val="dk2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Dr. Christopher Ruebeck - Independent Study, Cheston Elementary</a:t>
            </a:r>
            <a:endParaRPr sz="1800">
              <a:solidFill>
                <a:schemeClr val="dk2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Dr. Trent Gaugler, Michelle Foley, Staci Zsilavecz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Discussion (10 minutes)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	Break-up into three groups and brainstorm any one or two research questions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Wrap-up (15 Minutes)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	Highlight key takeaways from discussion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61306216f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61306216f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61306216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61306216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61306216f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61306216f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61306216f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61306216f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61306216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61306216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9700" y="2805950"/>
            <a:ext cx="8904600" cy="11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Landis Partner Breakfast</a:t>
            </a:r>
            <a:endParaRPr sz="44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9226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Leveraging Resources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12.13.18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749150" y="1948550"/>
            <a:ext cx="7350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000" y="522625"/>
            <a:ext cx="4773022" cy="228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63150" y="401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Meeting Outcomes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Char char="●"/>
            </a:pPr>
            <a:r>
              <a:rPr lang="en">
                <a:solidFill>
                  <a:srgbClr val="85200C"/>
                </a:solidFill>
              </a:rPr>
              <a:t>Facilitate connections between Landis Center for Community Engagement and community partners</a:t>
            </a:r>
            <a:endParaRPr>
              <a:solidFill>
                <a:srgbClr val="85200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Char char="●"/>
            </a:pPr>
            <a:r>
              <a:rPr lang="en">
                <a:solidFill>
                  <a:srgbClr val="85200C"/>
                </a:solidFill>
              </a:rPr>
              <a:t>Learn about successful collaborations between faculty and partners</a:t>
            </a:r>
            <a:endParaRPr>
              <a:solidFill>
                <a:srgbClr val="85200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Char char="●"/>
            </a:pPr>
            <a:r>
              <a:rPr lang="en">
                <a:solidFill>
                  <a:srgbClr val="85200C"/>
                </a:solidFill>
              </a:rPr>
              <a:t>Think about opportunities for future collaborations</a:t>
            </a:r>
            <a:endParaRPr>
              <a:solidFill>
                <a:srgbClr val="85200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4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Agenda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814925"/>
            <a:ext cx="8520600" cy="41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100"/>
              <a:buChar char="●"/>
            </a:pPr>
            <a:r>
              <a:rPr lang="en" sz="2100">
                <a:solidFill>
                  <a:srgbClr val="85200C"/>
                </a:solidFill>
              </a:rPr>
              <a:t>Introductions</a:t>
            </a:r>
            <a:endParaRPr sz="2100">
              <a:solidFill>
                <a:srgbClr val="85200C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100"/>
              <a:buChar char="●"/>
            </a:pPr>
            <a:r>
              <a:rPr lang="en" sz="2100">
                <a:solidFill>
                  <a:srgbClr val="85200C"/>
                </a:solidFill>
              </a:rPr>
              <a:t>Provide Overview</a:t>
            </a:r>
            <a:endParaRPr sz="2100">
              <a:solidFill>
                <a:srgbClr val="85200C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100"/>
              <a:buChar char="○"/>
            </a:pPr>
            <a:r>
              <a:rPr lang="en" sz="2100">
                <a:solidFill>
                  <a:srgbClr val="85200C"/>
                </a:solidFill>
              </a:rPr>
              <a:t>Research Questions</a:t>
            </a:r>
            <a:endParaRPr sz="2100">
              <a:solidFill>
                <a:srgbClr val="85200C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100"/>
              <a:buChar char="○"/>
            </a:pPr>
            <a:r>
              <a:rPr lang="en" sz="2100">
                <a:solidFill>
                  <a:srgbClr val="85200C"/>
                </a:solidFill>
              </a:rPr>
              <a:t>Partnership Guidelines </a:t>
            </a:r>
            <a:endParaRPr sz="2100">
              <a:solidFill>
                <a:srgbClr val="85200C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100"/>
              <a:buChar char="●"/>
            </a:pPr>
            <a:r>
              <a:rPr lang="en" sz="2100">
                <a:solidFill>
                  <a:srgbClr val="85200C"/>
                </a:solidFill>
              </a:rPr>
              <a:t>Presentations </a:t>
            </a:r>
            <a:endParaRPr sz="2100">
              <a:solidFill>
                <a:srgbClr val="85200C"/>
              </a:solidFill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700"/>
              <a:buChar char="○"/>
            </a:pPr>
            <a:r>
              <a:rPr lang="en" sz="1700">
                <a:solidFill>
                  <a:srgbClr val="85200C"/>
                </a:solidFill>
              </a:rPr>
              <a:t>Dr. Jonathan Bloom - Math 306, Easton Public Market</a:t>
            </a:r>
            <a:endParaRPr sz="1700">
              <a:solidFill>
                <a:srgbClr val="85200C"/>
              </a:solidFill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700"/>
              <a:buChar char="○"/>
            </a:pPr>
            <a:r>
              <a:rPr lang="en" sz="1700">
                <a:solidFill>
                  <a:srgbClr val="85200C"/>
                </a:solidFill>
              </a:rPr>
              <a:t>Dr. Christopher Ruebeck - Independent Study, Cheston Elementary</a:t>
            </a:r>
            <a:endParaRPr sz="1700">
              <a:solidFill>
                <a:srgbClr val="85200C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700"/>
              <a:buChar char="■"/>
            </a:pPr>
            <a:r>
              <a:rPr lang="en" sz="1700">
                <a:solidFill>
                  <a:srgbClr val="85200C"/>
                </a:solidFill>
              </a:rPr>
              <a:t>Dr. Trent Gaugler, Michelle Foley, Staci Zsilavecz</a:t>
            </a:r>
            <a:endParaRPr sz="1700">
              <a:solidFill>
                <a:srgbClr val="85200C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100"/>
              <a:buChar char="●"/>
            </a:pPr>
            <a:r>
              <a:rPr lang="en" sz="2100">
                <a:solidFill>
                  <a:srgbClr val="85200C"/>
                </a:solidFill>
              </a:rPr>
              <a:t>Discussion &amp; Brainstorming </a:t>
            </a:r>
            <a:endParaRPr sz="1700">
              <a:solidFill>
                <a:srgbClr val="85200C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100"/>
              <a:buChar char="●"/>
            </a:pPr>
            <a:r>
              <a:rPr lang="en" sz="2100">
                <a:solidFill>
                  <a:srgbClr val="85200C"/>
                </a:solidFill>
              </a:rPr>
              <a:t>Wrap-up </a:t>
            </a:r>
            <a:endParaRPr sz="2100">
              <a:solidFill>
                <a:srgbClr val="85200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85200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97950" y="358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Research Questions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216800" y="1161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600"/>
              <a:buChar char="●"/>
            </a:pPr>
            <a:r>
              <a:rPr lang="en" sz="1600">
                <a:solidFill>
                  <a:srgbClr val="85200C"/>
                </a:solidFill>
              </a:rPr>
              <a:t>How can your program be more effective?</a:t>
            </a:r>
            <a:br>
              <a:rPr lang="en" sz="1600">
                <a:solidFill>
                  <a:srgbClr val="85200C"/>
                </a:solidFill>
              </a:rPr>
            </a:br>
            <a:endParaRPr sz="1600">
              <a:solidFill>
                <a:srgbClr val="85200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600"/>
              <a:buChar char="●"/>
            </a:pPr>
            <a:r>
              <a:rPr lang="en" sz="1600">
                <a:solidFill>
                  <a:srgbClr val="85200C"/>
                </a:solidFill>
              </a:rPr>
              <a:t>Are you meeting your community’s needs?  </a:t>
            </a:r>
            <a:br>
              <a:rPr lang="en" sz="1600">
                <a:solidFill>
                  <a:srgbClr val="85200C"/>
                </a:solidFill>
              </a:rPr>
            </a:br>
            <a:endParaRPr sz="1600">
              <a:solidFill>
                <a:srgbClr val="85200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600"/>
              <a:buChar char="●"/>
            </a:pPr>
            <a:r>
              <a:rPr lang="en" sz="1600">
                <a:solidFill>
                  <a:srgbClr val="85200C"/>
                </a:solidFill>
              </a:rPr>
              <a:t>How are external factors influencing the success of your programs?</a:t>
            </a:r>
            <a:br>
              <a:rPr lang="en" sz="1600">
                <a:solidFill>
                  <a:srgbClr val="85200C"/>
                </a:solidFill>
              </a:rPr>
            </a:br>
            <a:endParaRPr sz="1600">
              <a:solidFill>
                <a:srgbClr val="85200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600"/>
              <a:buChar char="●"/>
            </a:pPr>
            <a:r>
              <a:rPr lang="en" sz="1600">
                <a:solidFill>
                  <a:srgbClr val="85200C"/>
                </a:solidFill>
              </a:rPr>
              <a:t>How does the community view your programs or organization?</a:t>
            </a:r>
            <a:br>
              <a:rPr lang="en" sz="1600">
                <a:solidFill>
                  <a:srgbClr val="85200C"/>
                </a:solidFill>
              </a:rPr>
            </a:br>
            <a:endParaRPr sz="1600">
              <a:solidFill>
                <a:srgbClr val="85200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600"/>
              <a:buChar char="●"/>
            </a:pPr>
            <a:r>
              <a:rPr lang="en" sz="1600">
                <a:solidFill>
                  <a:srgbClr val="85200C"/>
                </a:solidFill>
              </a:rPr>
              <a:t>How can you collaborate and share services with other community organizations?</a:t>
            </a:r>
            <a:br>
              <a:rPr lang="en" sz="1600">
                <a:solidFill>
                  <a:srgbClr val="85200C"/>
                </a:solidFill>
              </a:rPr>
            </a:br>
            <a:endParaRPr sz="1600">
              <a:solidFill>
                <a:srgbClr val="85200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600"/>
              <a:buChar char="●"/>
            </a:pPr>
            <a:r>
              <a:rPr lang="en" sz="1600">
                <a:solidFill>
                  <a:srgbClr val="85200C"/>
                </a:solidFill>
              </a:rPr>
              <a:t>How do your relationships with your clients affect their well-being? Your well-being?</a:t>
            </a:r>
            <a:endParaRPr sz="1600">
              <a:solidFill>
                <a:srgbClr val="85200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85200C"/>
              </a:solidFill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85200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6576" y="264726"/>
            <a:ext cx="2258174" cy="18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Partnerships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Char char="❖"/>
            </a:pPr>
            <a:r>
              <a:rPr lang="en" sz="1600">
                <a:solidFill>
                  <a:srgbClr val="85200C"/>
                </a:solidFill>
              </a:rPr>
              <a:t>Faculty and community partner(s) collaborate </a:t>
            </a:r>
            <a:endParaRPr sz="1600">
              <a:solidFill>
                <a:srgbClr val="85200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600"/>
              <a:buChar char="❖"/>
            </a:pPr>
            <a:r>
              <a:rPr lang="en" sz="1600">
                <a:solidFill>
                  <a:srgbClr val="85200C"/>
                </a:solidFill>
              </a:rPr>
              <a:t>Fair exchange of resources</a:t>
            </a:r>
            <a:endParaRPr sz="1600">
              <a:solidFill>
                <a:srgbClr val="85200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600"/>
              <a:buChar char="❖"/>
            </a:pPr>
            <a:r>
              <a:rPr lang="en" sz="1600">
                <a:solidFill>
                  <a:srgbClr val="85200C"/>
                </a:solidFill>
              </a:rPr>
              <a:t>Assessment</a:t>
            </a:r>
            <a:endParaRPr sz="1600">
              <a:solidFill>
                <a:srgbClr val="85200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50" y="128950"/>
            <a:ext cx="1508950" cy="15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Presentations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4313" y="881800"/>
            <a:ext cx="307657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163" y="2656250"/>
            <a:ext cx="3031206" cy="2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6100" y="28548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225" y="1050175"/>
            <a:ext cx="2756076" cy="155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Discussion/Brainstorming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85200C"/>
                </a:solidFill>
              </a:rPr>
              <a:t>Break into small groups to discuss possible research questions</a:t>
            </a:r>
            <a:endParaRPr>
              <a:solidFill>
                <a:srgbClr val="85200C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250" y="1710250"/>
            <a:ext cx="3331750" cy="27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 Wrap-Up (Further Action)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0748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Char char="●"/>
            </a:pPr>
            <a:r>
              <a:rPr lang="en">
                <a:solidFill>
                  <a:srgbClr val="85200C"/>
                </a:solidFill>
              </a:rPr>
              <a:t>Future meeting topics</a:t>
            </a:r>
            <a:endParaRPr>
              <a:solidFill>
                <a:srgbClr val="85200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Char char="●"/>
            </a:pPr>
            <a:r>
              <a:rPr lang="en">
                <a:solidFill>
                  <a:srgbClr val="85200C"/>
                </a:solidFill>
              </a:rPr>
              <a:t>Guest speakers</a:t>
            </a:r>
            <a:endParaRPr>
              <a:solidFill>
                <a:srgbClr val="85200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Char char="●"/>
            </a:pPr>
            <a:r>
              <a:rPr lang="en">
                <a:solidFill>
                  <a:srgbClr val="85200C"/>
                </a:solidFill>
              </a:rPr>
              <a:t>Workshop topics</a:t>
            </a:r>
            <a:endParaRPr>
              <a:solidFill>
                <a:srgbClr val="85200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Char char="●"/>
            </a:pPr>
            <a:r>
              <a:rPr lang="en">
                <a:solidFill>
                  <a:srgbClr val="85200C"/>
                </a:solidFill>
              </a:rPr>
              <a:t>Community events</a:t>
            </a:r>
            <a:endParaRPr>
              <a:solidFill>
                <a:srgbClr val="85200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Char char="●"/>
            </a:pPr>
            <a:r>
              <a:rPr lang="en">
                <a:solidFill>
                  <a:srgbClr val="85200C"/>
                </a:solidFill>
              </a:rPr>
              <a:t>Widening communication pathways</a:t>
            </a:r>
            <a:endParaRPr>
              <a:solidFill>
                <a:srgbClr val="85200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Char char="●"/>
            </a:pPr>
            <a:r>
              <a:rPr lang="en">
                <a:solidFill>
                  <a:srgbClr val="85200C"/>
                </a:solidFill>
              </a:rPr>
              <a:t>Other suggestions</a:t>
            </a:r>
            <a:endParaRPr>
              <a:solidFill>
                <a:srgbClr val="85200C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442" y="3151855"/>
            <a:ext cx="4935125" cy="17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On-screen Show (16:9)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Landis Partner Breakfast</vt:lpstr>
      <vt:lpstr>Meeting Outcomes</vt:lpstr>
      <vt:lpstr>Agenda</vt:lpstr>
      <vt:lpstr>Research Questions</vt:lpstr>
      <vt:lpstr>Partnerships</vt:lpstr>
      <vt:lpstr>Presentations</vt:lpstr>
      <vt:lpstr>Discussion/Brainstorming</vt:lpstr>
      <vt:lpstr> Wrap-Up (Further Action)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Landis Partner Breakfast</dc:title>
  <dc:creator>Arthur Kney</dc:creator>
  <cp:lastModifiedBy>Arthur Kney</cp:lastModifiedBy>
  <cp:revision>1</cp:revision>
  <dcterms:modified xsi:type="dcterms:W3CDTF">2018-12-12T21:41:31Z</dcterms:modified>
</cp:coreProperties>
</file>